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notesMasterIdLst>
    <p:notesMasterId r:id="rId9"/>
  </p:notesMasterIdLst>
  <p:sldIdLst>
    <p:sldId id="256" r:id="rId2"/>
    <p:sldId id="262" r:id="rId3"/>
    <p:sldId id="257" r:id="rId4"/>
    <p:sldId id="258" r:id="rId5"/>
    <p:sldId id="261" r:id="rId6"/>
    <p:sldId id="259" r:id="rId7"/>
    <p:sldId id="260" r:id="rId8"/>
  </p:sldIdLst>
  <p:sldSz cx="9144000" cy="6858000" type="screen4x3"/>
  <p:notesSz cx="6858000" cy="9144000"/>
  <p:photoAlbum/>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2" d="100"/>
          <a:sy n="102" d="100"/>
        </p:scale>
        <p:origin x="26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841832D-6F40-49B0-BE71-7F504A5529CA}" type="datetimeFigureOut">
              <a:rPr lang="fa-IR" smtClean="0"/>
              <a:t>28/11/1443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ED2B06F-59BF-4038-AF25-CB55D7F25DE4}" type="slidenum">
              <a:rPr lang="fa-IR" smtClean="0"/>
              <a:t>‹#›</a:t>
            </a:fld>
            <a:endParaRPr lang="fa-IR"/>
          </a:p>
        </p:txBody>
      </p:sp>
    </p:spTree>
    <p:extLst>
      <p:ext uri="{BB962C8B-B14F-4D97-AF65-F5344CB8AC3E}">
        <p14:creationId xmlns:p14="http://schemas.microsoft.com/office/powerpoint/2010/main" val="25179373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fa-I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1866267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95B67DC-98A1-4EE6-B394-8F8078ACEAB4}" type="datetimeFigureOut">
              <a:rPr lang="fa-IR" smtClean="0"/>
              <a:t>28/11/1443</a:t>
            </a:fld>
            <a:endParaRPr lang="fa-IR"/>
          </a:p>
        </p:txBody>
      </p:sp>
      <p:sp>
        <p:nvSpPr>
          <p:cNvPr id="6" name="Footer Placeholder 5"/>
          <p:cNvSpPr>
            <a:spLocks noGrp="1"/>
          </p:cNvSpPr>
          <p:nvPr>
            <p:ph type="ftr" sz="quarter" idx="11"/>
          </p:nvPr>
        </p:nvSpPr>
        <p:spPr/>
        <p:txBody>
          <a:bodyPr/>
          <a:lstStyle/>
          <a:p>
            <a:endParaRPr lang="fa-I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752849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p:txBody>
          <a:bodyPr/>
          <a:lstStyle/>
          <a:p>
            <a:endParaRPr lang="fa-I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3677481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p:txBody>
          <a:bodyPr/>
          <a:lstStyle/>
          <a:p>
            <a:endParaRPr lang="fa-I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4031467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p:txBody>
          <a:bodyPr/>
          <a:lstStyle/>
          <a:p>
            <a:endParaRPr lang="fa-I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7969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95B67DC-98A1-4EE6-B394-8F8078ACEAB4}" type="datetimeFigureOut">
              <a:rPr lang="fa-IR" smtClean="0"/>
              <a:t>28/11/1443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2794086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95B67DC-98A1-4EE6-B394-8F8078ACEAB4}" type="datetimeFigureOut">
              <a:rPr lang="fa-IR" smtClean="0"/>
              <a:t>28/11/1443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17198968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a:xfrm>
            <a:off x="516133" y="6387910"/>
            <a:ext cx="3859795" cy="228660"/>
          </a:xfrm>
        </p:spPr>
        <p:txBody>
          <a:bodyPr/>
          <a:lstStyle/>
          <a:p>
            <a:endParaRPr lang="fa-I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3540097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a:xfrm>
            <a:off x="538546" y="6365498"/>
            <a:ext cx="3859795" cy="228660"/>
          </a:xfrm>
        </p:spPr>
        <p:txBody>
          <a:bodyPr/>
          <a:lstStyle/>
          <a:p>
            <a:endParaRPr lang="fa-I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99347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404394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B67DC-98A1-4EE6-B394-8F8078ACEAB4}" type="datetimeFigureOut">
              <a:rPr lang="fa-IR" smtClean="0"/>
              <a:t>28/11/1443</a:t>
            </a:fld>
            <a:endParaRPr lang="fa-IR"/>
          </a:p>
        </p:txBody>
      </p:sp>
      <p:sp>
        <p:nvSpPr>
          <p:cNvPr id="5" name="Footer Placeholder 4"/>
          <p:cNvSpPr>
            <a:spLocks noGrp="1"/>
          </p:cNvSpPr>
          <p:nvPr>
            <p:ph type="ftr" sz="quarter" idx="11"/>
          </p:nvPr>
        </p:nvSpPr>
        <p:spPr/>
        <p:txBody>
          <a:bodyPr/>
          <a:lstStyle/>
          <a:p>
            <a:endParaRPr lang="fa-I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180995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5B67DC-98A1-4EE6-B394-8F8078ACEAB4}" type="datetimeFigureOut">
              <a:rPr lang="fa-IR" smtClean="0"/>
              <a:t>28/11/1443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2699355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5B67DC-98A1-4EE6-B394-8F8078ACEAB4}" type="datetimeFigureOut">
              <a:rPr lang="fa-IR" smtClean="0"/>
              <a:t>28/11/1443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3668859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5B67DC-98A1-4EE6-B394-8F8078ACEAB4}" type="datetimeFigureOut">
              <a:rPr lang="fa-IR" smtClean="0"/>
              <a:t>28/11/1443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2903608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A95B67DC-98A1-4EE6-B394-8F8078ACEAB4}" type="datetimeFigureOut">
              <a:rPr lang="fa-IR" smtClean="0"/>
              <a:t>28/11/1443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2846403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95B67DC-98A1-4EE6-B394-8F8078ACEAB4}" type="datetimeFigureOut">
              <a:rPr lang="fa-IR" smtClean="0"/>
              <a:t>28/11/1443</a:t>
            </a:fld>
            <a:endParaRPr lang="fa-IR"/>
          </a:p>
        </p:txBody>
      </p:sp>
      <p:sp>
        <p:nvSpPr>
          <p:cNvPr id="6" name="Footer Placeholder 5"/>
          <p:cNvSpPr>
            <a:spLocks noGrp="1"/>
          </p:cNvSpPr>
          <p:nvPr>
            <p:ph type="ftr" sz="quarter" idx="11"/>
          </p:nvPr>
        </p:nvSpPr>
        <p:spPr/>
        <p:txBody>
          <a:bodyPr/>
          <a:lstStyle/>
          <a:p>
            <a:endParaRPr lang="fa-I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3510302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95B67DC-98A1-4EE6-B394-8F8078ACEAB4}" type="datetimeFigureOut">
              <a:rPr lang="fa-IR" smtClean="0"/>
              <a:t>28/11/1443</a:t>
            </a:fld>
            <a:endParaRPr lang="fa-IR"/>
          </a:p>
        </p:txBody>
      </p:sp>
      <p:sp>
        <p:nvSpPr>
          <p:cNvPr id="6" name="Footer Placeholder 5"/>
          <p:cNvSpPr>
            <a:spLocks noGrp="1"/>
          </p:cNvSpPr>
          <p:nvPr>
            <p:ph type="ftr" sz="quarter" idx="11"/>
          </p:nvPr>
        </p:nvSpPr>
        <p:spPr/>
        <p:txBody>
          <a:bodyPr/>
          <a:lstStyle/>
          <a:p>
            <a:endParaRPr lang="fa-I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3BBF985D-EA3A-4B7E-B0DA-FCBB96147FC8}" type="slidenum">
              <a:rPr lang="fa-IR" smtClean="0"/>
              <a:t>‹#›</a:t>
            </a:fld>
            <a:endParaRPr lang="fa-IR"/>
          </a:p>
        </p:txBody>
      </p:sp>
    </p:spTree>
    <p:extLst>
      <p:ext uri="{BB962C8B-B14F-4D97-AF65-F5344CB8AC3E}">
        <p14:creationId xmlns:p14="http://schemas.microsoft.com/office/powerpoint/2010/main" val="3983932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A95B67DC-98A1-4EE6-B394-8F8078ACEAB4}" type="datetimeFigureOut">
              <a:rPr lang="fa-IR" smtClean="0"/>
              <a:t>28/11/1443</a:t>
            </a:fld>
            <a:endParaRPr lang="fa-IR"/>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fa-I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3BBF985D-EA3A-4B7E-B0DA-FCBB96147FC8}" type="slidenum">
              <a:rPr lang="fa-IR" smtClean="0"/>
              <a:t>‹#›</a:t>
            </a:fld>
            <a:endParaRPr lang="fa-IR"/>
          </a:p>
        </p:txBody>
      </p:sp>
    </p:spTree>
    <p:extLst>
      <p:ext uri="{BB962C8B-B14F-4D97-AF65-F5344CB8AC3E}">
        <p14:creationId xmlns:p14="http://schemas.microsoft.com/office/powerpoint/2010/main" val="4159709704"/>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mobinzob.ibs@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412776"/>
            <a:ext cx="6584776" cy="4248472"/>
          </a:xfrm>
        </p:spPr>
        <p:txBody>
          <a:bodyPr/>
          <a:lstStyle/>
          <a:p>
            <a:r>
              <a:rPr lang="en-US" dirty="0" err="1" smtClean="0"/>
              <a:t>Matin</a:t>
            </a:r>
            <a:r>
              <a:rPr lang="en-US" dirty="0" smtClean="0"/>
              <a:t> </a:t>
            </a:r>
            <a:r>
              <a:rPr lang="en-US" dirty="0" err="1" smtClean="0"/>
              <a:t>Zob</a:t>
            </a:r>
            <a:r>
              <a:rPr lang="fa-IR" dirty="0" smtClean="0"/>
              <a:t> </a:t>
            </a:r>
            <a:r>
              <a:rPr lang="en-US" dirty="0" smtClean="0"/>
              <a:t> </a:t>
            </a:r>
            <a:r>
              <a:rPr lang="en-US" dirty="0" err="1" smtClean="0"/>
              <a:t>chaharmahal</a:t>
            </a:r>
            <a:endParaRPr lang="fa-IR" dirty="0"/>
          </a:p>
        </p:txBody>
      </p:sp>
      <p:sp>
        <p:nvSpPr>
          <p:cNvPr id="3" name="Subtitle 2"/>
          <p:cNvSpPr>
            <a:spLocks noGrp="1"/>
          </p:cNvSpPr>
          <p:nvPr>
            <p:ph type="subTitle" idx="1"/>
          </p:nvPr>
        </p:nvSpPr>
        <p:spPr>
          <a:xfrm>
            <a:off x="1371600" y="1772816"/>
            <a:ext cx="6400800" cy="3096344"/>
          </a:xfrm>
        </p:spPr>
        <p:txBody>
          <a:bodyPr>
            <a:normAutofit/>
          </a:bodyPr>
          <a:lstStyle/>
          <a:p>
            <a:r>
              <a:rPr lang="fa-IR" sz="4400" b="1" dirty="0" smtClean="0">
                <a:cs typeface="B Titr" pitchFamily="2" charset="-78"/>
              </a:rPr>
              <a:t>شرکت </a:t>
            </a:r>
            <a:r>
              <a:rPr lang="fa-IR" sz="4400" b="1" dirty="0" smtClean="0">
                <a:cs typeface="B Titr" pitchFamily="2" charset="-78"/>
              </a:rPr>
              <a:t>متین ذوب چهارمحال</a:t>
            </a:r>
            <a:endParaRPr lang="fa-IR" sz="4400" b="1" dirty="0">
              <a:cs typeface="B Titr" pitchFamily="2" charset="-78"/>
            </a:endParaRPr>
          </a:p>
        </p:txBody>
      </p:sp>
    </p:spTree>
    <p:extLst>
      <p:ext uri="{BB962C8B-B14F-4D97-AF65-F5344CB8AC3E}">
        <p14:creationId xmlns:p14="http://schemas.microsoft.com/office/powerpoint/2010/main" val="789958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شرح سابقه شرکت</a:t>
            </a:r>
            <a:endParaRPr lang="en-US" dirty="0"/>
          </a:p>
        </p:txBody>
      </p:sp>
      <p:sp>
        <p:nvSpPr>
          <p:cNvPr id="3" name="Content Placeholder 2"/>
          <p:cNvSpPr>
            <a:spLocks noGrp="1"/>
          </p:cNvSpPr>
          <p:nvPr>
            <p:ph idx="1"/>
          </p:nvPr>
        </p:nvSpPr>
        <p:spPr>
          <a:xfrm>
            <a:off x="864382" y="2489200"/>
            <a:ext cx="7812074" cy="3530600"/>
          </a:xfrm>
        </p:spPr>
        <p:txBody>
          <a:bodyPr/>
          <a:lstStyle/>
          <a:p>
            <a:pPr marL="0" indent="0" algn="r">
              <a:buNone/>
            </a:pPr>
            <a:r>
              <a:rPr lang="fa-IR" dirty="0" smtClean="0"/>
              <a:t>شرکت متین ذوب ازتاریخ6/5/1384 در زمینه ریخته گری فلزات از جمله فولاد و چدن دو فلزات رنگی (آلیاژهای مس و آلیاژهای آلومینیوم)فعالیت دارد . این شرکت با کادر مجرب و فعالیت 17ساله خود تنها تولید کننده قطعات ریخته گری مس اعم  وبرنز آلومینیوم با ضمانت ریخته گری 5سال پس از ماشینکاری است و نیز دارای آزمایشگاه متالوژی و سختی سنجی و همچنین آنالیز قطعات فولادی چدنی و نیزفلزات رنگی می باشد .این شرکت در مساحت 2000متر سالن ریخته گری که شامل 4کوره دو کوره انداکتوترم و ظرفیت 500کیلوگرم و دو کوره مگاترم به ظرفیت یک تن در ساعت میباشد و و همچنین دارای دستگاه </a:t>
            </a:r>
          </a:p>
          <a:p>
            <a:pPr marL="0" indent="0" algn="r">
              <a:buNone/>
            </a:pPr>
            <a:r>
              <a:rPr lang="en-US" dirty="0" smtClean="0"/>
              <a:t>Shot blast and sandblast </a:t>
            </a:r>
            <a:endParaRPr lang="fa-IR" dirty="0" smtClean="0"/>
          </a:p>
          <a:p>
            <a:pPr marL="0" indent="0" algn="r">
              <a:buNone/>
            </a:pPr>
            <a:r>
              <a:rPr lang="fa-IR" dirty="0" smtClean="0"/>
              <a:t>برای تمیزکاری قطعات بعد از ریخته گری میباشد.</a:t>
            </a:r>
            <a:r>
              <a:rPr lang="en-US" dirty="0" smtClean="0"/>
              <a:t>,</a:t>
            </a:r>
            <a:r>
              <a:rPr lang="fa-IR" dirty="0" smtClean="0"/>
              <a:t> </a:t>
            </a:r>
            <a:endParaRPr lang="en-US" dirty="0"/>
          </a:p>
        </p:txBody>
      </p:sp>
    </p:spTree>
    <p:extLst>
      <p:ext uri="{BB962C8B-B14F-4D97-AF65-F5344CB8AC3E}">
        <p14:creationId xmlns:p14="http://schemas.microsoft.com/office/powerpoint/2010/main" val="385254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a:t> انواع محصولات شرکت متین ذوب چهارمحال </a:t>
            </a:r>
            <a:endParaRPr lang="fa-IR" dirty="0"/>
          </a:p>
        </p:txBody>
      </p:sp>
      <p:sp>
        <p:nvSpPr>
          <p:cNvPr id="2" name="Content Placeholder 1"/>
          <p:cNvSpPr>
            <a:spLocks noGrp="1"/>
          </p:cNvSpPr>
          <p:nvPr>
            <p:ph idx="1"/>
          </p:nvPr>
        </p:nvSpPr>
        <p:spPr>
          <a:xfrm>
            <a:off x="864382" y="2489200"/>
            <a:ext cx="7884082" cy="3964136"/>
          </a:xfrm>
        </p:spPr>
        <p:txBody>
          <a:bodyPr>
            <a:normAutofit/>
          </a:bodyPr>
          <a:lstStyle/>
          <a:p>
            <a:pPr algn="just"/>
            <a:endParaRPr lang="fa-IR" dirty="0"/>
          </a:p>
          <a:p>
            <a:pPr algn="just"/>
            <a:r>
              <a:rPr lang="fa-IR" dirty="0"/>
              <a:t>شرکت متین ذوب از تاریخ 06/05/1384در زمینه ریخته گری فلزات از جمله فولاد و چدن و فلزات رنگی (الیاژهای الومینیوم) فعالیت دارد.این شرکت با کادر مجرب  تنها تولید کننده قطعات ریخته گری مس اعم از برنز و الومینیوم با ضمانت ریخته گری 5سال پس از ماشینکاری است و نیز دارای ازمایشگاه متالوگرافی و سختی سنج و همچنین انالیز قطعات فولادی چدنی و نیز فلزات رنگی می باشد.این شرکت در مساحت  4000متر سالن ریخته گری که شامل 4کوره(دو کوره اینداکتوترم و دو کوره مکاترم) میباشد.پروژه فولاد شهرکرد به عنوان مهمترین طرح شرکت متین ذوب ذر راستای سیاست های اقتصاد مقاومتی است که در زمینی بالغ بر 60000 متر مربع در حال احداث می باشد.فاز نخست این طرح بزرگ احداث  کارخانه تولید بیلت های فولادی 12 متری با ظرفیت سالانه 100 هزار تن می باشد که در حال حاضر 90 درصد پیشرفت فیزیکی داشته و مراحل پایانی خود را سپری می کند. فاز دوم شامل کارخانه تولید انواع میلگرد آجدار و تولید نبشی و تولید بیلت فولادی 12 متری به ظرفیت سالانه 200 هزار تن می باشد. اشتغال این مجموعه در مجموع دو فاز خود 600 نفر به صورت مستقیم می باشد</a:t>
            </a:r>
            <a:r>
              <a:rPr lang="fa-IR" dirty="0" smtClean="0"/>
              <a:t>.                                                 </a:t>
            </a:r>
            <a:endParaRPr lang="fa-IR" dirty="0"/>
          </a:p>
        </p:txBody>
      </p:sp>
    </p:spTree>
    <p:extLst>
      <p:ext uri="{BB962C8B-B14F-4D97-AF65-F5344CB8AC3E}">
        <p14:creationId xmlns:p14="http://schemas.microsoft.com/office/powerpoint/2010/main" val="1652904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a-IR" dirty="0"/>
              <a:t> برخی از سوابق کاری شرکت متین ذوب</a:t>
            </a:r>
            <a:endParaRPr lang="fa-IR" dirty="0"/>
          </a:p>
        </p:txBody>
      </p:sp>
      <p:sp>
        <p:nvSpPr>
          <p:cNvPr id="2" name="Content Placeholder 1"/>
          <p:cNvSpPr>
            <a:spLocks noGrp="1"/>
          </p:cNvSpPr>
          <p:nvPr>
            <p:ph idx="1"/>
          </p:nvPr>
        </p:nvSpPr>
        <p:spPr>
          <a:xfrm>
            <a:off x="864382" y="2489200"/>
            <a:ext cx="8100106" cy="4108152"/>
          </a:xfrm>
        </p:spPr>
        <p:txBody>
          <a:bodyPr/>
          <a:lstStyle/>
          <a:p>
            <a:pPr marL="0" indent="0" algn="r">
              <a:lnSpc>
                <a:spcPct val="150000"/>
              </a:lnSpc>
              <a:buNone/>
            </a:pPr>
            <a:r>
              <a:rPr lang="fa-IR" dirty="0" smtClean="0"/>
              <a:t>این شرکت در زمینه صادراتی تولیداتی همچون پره چرخ را به کشورهای آفریقای جنوبی ،دوبی،قطر،عراق و عمان بابرند متین ذوب صادرمینماید.</a:t>
            </a:r>
          </a:p>
          <a:p>
            <a:pPr marL="0" indent="0" algn="r">
              <a:lnSpc>
                <a:spcPct val="150000"/>
              </a:lnSpc>
              <a:buNone/>
            </a:pPr>
            <a:r>
              <a:rPr lang="fa-IR" dirty="0"/>
              <a:t> •	ریخته گری حلقه های مسی کوره های القایی با هسته جهت صادرات به سایر کشور </a:t>
            </a:r>
            <a:r>
              <a:rPr lang="fa-IR" dirty="0" smtClean="0"/>
              <a:t>ها</a:t>
            </a:r>
          </a:p>
          <a:p>
            <a:pPr marL="0" indent="0" algn="r">
              <a:lnSpc>
                <a:spcPct val="150000"/>
              </a:lnSpc>
              <a:buNone/>
            </a:pPr>
            <a:r>
              <a:rPr lang="fa-IR" dirty="0" smtClean="0"/>
              <a:t>•</a:t>
            </a:r>
            <a:r>
              <a:rPr lang="fa-IR" dirty="0"/>
              <a:t>	ریخته گری دنده های </a:t>
            </a:r>
            <a:r>
              <a:rPr lang="en-US" dirty="0"/>
              <a:t>SN10 ، sn14 </a:t>
            </a:r>
            <a:r>
              <a:rPr lang="fa-IR" dirty="0"/>
              <a:t>جهت </a:t>
            </a:r>
            <a:r>
              <a:rPr lang="fa-IR" dirty="0" smtClean="0"/>
              <a:t> های </a:t>
            </a:r>
            <a:r>
              <a:rPr lang="fa-IR" dirty="0"/>
              <a:t>صنعتی با 5 سال ضمانت </a:t>
            </a:r>
            <a:r>
              <a:rPr lang="fa-IR" dirty="0" smtClean="0"/>
              <a:t>کار</a:t>
            </a:r>
          </a:p>
          <a:p>
            <a:pPr marL="0" indent="0" algn="r">
              <a:lnSpc>
                <a:spcPct val="150000"/>
              </a:lnSpc>
              <a:buNone/>
            </a:pPr>
            <a:r>
              <a:rPr lang="fa-IR" dirty="0"/>
              <a:t>•	ریخته گری آلومینیوم های آلیاژی و </a:t>
            </a:r>
            <a:r>
              <a:rPr lang="fa-IR" dirty="0" smtClean="0"/>
              <a:t>ساده</a:t>
            </a:r>
          </a:p>
          <a:p>
            <a:pPr marL="0" indent="0" algn="r">
              <a:lnSpc>
                <a:spcPct val="150000"/>
              </a:lnSpc>
              <a:buNone/>
            </a:pPr>
            <a:r>
              <a:rPr lang="fa-IR" dirty="0"/>
              <a:t>•	ریخته گری برنز </a:t>
            </a:r>
            <a:r>
              <a:rPr lang="fa-IR" dirty="0" smtClean="0"/>
              <a:t>آلومنیوم</a:t>
            </a:r>
          </a:p>
          <a:p>
            <a:pPr marL="0" indent="0" algn="r">
              <a:buNone/>
            </a:pPr>
            <a:endParaRPr lang="en-US" dirty="0" smtClean="0"/>
          </a:p>
        </p:txBody>
      </p:sp>
    </p:spTree>
    <p:extLst>
      <p:ext uri="{BB962C8B-B14F-4D97-AF65-F5344CB8AC3E}">
        <p14:creationId xmlns:p14="http://schemas.microsoft.com/office/powerpoint/2010/main" val="3403148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برخی </a:t>
            </a:r>
            <a:r>
              <a:rPr lang="fa-IR" dirty="0"/>
              <a:t>از قطعات ریخته گری شده جهت شرکت های ایرانی</a:t>
            </a:r>
            <a:endParaRPr lang="en-US" dirty="0"/>
          </a:p>
        </p:txBody>
      </p:sp>
      <p:sp>
        <p:nvSpPr>
          <p:cNvPr id="3" name="Content Placeholder 2"/>
          <p:cNvSpPr>
            <a:spLocks noGrp="1"/>
          </p:cNvSpPr>
          <p:nvPr>
            <p:ph idx="1"/>
          </p:nvPr>
        </p:nvSpPr>
        <p:spPr>
          <a:xfrm>
            <a:off x="864382" y="2489200"/>
            <a:ext cx="7812074" cy="3530600"/>
          </a:xfrm>
        </p:spPr>
        <p:txBody>
          <a:bodyPr/>
          <a:lstStyle/>
          <a:p>
            <a:pPr algn="r"/>
            <a:r>
              <a:rPr lang="fa-IR" dirty="0"/>
              <a:t>•	دیسک های تراکتور جهت تراکتور سازی </a:t>
            </a:r>
            <a:r>
              <a:rPr lang="fa-IR" dirty="0" smtClean="0"/>
              <a:t>تبریز</a:t>
            </a:r>
          </a:p>
          <a:p>
            <a:pPr algn="r"/>
            <a:r>
              <a:rPr lang="fa-IR" dirty="0"/>
              <a:t>•	کلیه خطوط نورد پروفیل فاز اول و دوم ، اعم از فولاد ، چدن نشکن و معمولی و دنده های فسفر ، برنز جهت گریبکس های آن ها شرکت فولاد گستر </a:t>
            </a:r>
            <a:r>
              <a:rPr lang="fa-IR" dirty="0" smtClean="0"/>
              <a:t>اصفهان</a:t>
            </a:r>
          </a:p>
          <a:p>
            <a:pPr algn="r"/>
            <a:r>
              <a:rPr lang="fa-IR" dirty="0"/>
              <a:t>•	خطوط نورد اعم از دروازه ها ، راهنماها ، گریبکس ها شرکت پروفیل کچو </a:t>
            </a:r>
            <a:endParaRPr lang="fa-IR" dirty="0" smtClean="0"/>
          </a:p>
          <a:p>
            <a:pPr algn="r"/>
            <a:r>
              <a:rPr lang="fa-IR" dirty="0"/>
              <a:t>•	چرخ های دستگاه های تراشی شرکت تامکار اصفهان</a:t>
            </a:r>
            <a:endParaRPr lang="en-US" dirty="0"/>
          </a:p>
        </p:txBody>
      </p:sp>
    </p:spTree>
    <p:extLst>
      <p:ext uri="{BB962C8B-B14F-4D97-AF65-F5344CB8AC3E}">
        <p14:creationId xmlns:p14="http://schemas.microsoft.com/office/powerpoint/2010/main" val="617404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سوابق کاری شرکت </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3569" y="2636912"/>
            <a:ext cx="3873998" cy="355625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7567" y="2132856"/>
            <a:ext cx="4592926" cy="1864046"/>
          </a:xfrm>
          <a:prstGeom prst="rect">
            <a:avLst/>
          </a:prstGeom>
        </p:spPr>
      </p:pic>
    </p:spTree>
    <p:extLst>
      <p:ext uri="{BB962C8B-B14F-4D97-AF65-F5344CB8AC3E}">
        <p14:creationId xmlns:p14="http://schemas.microsoft.com/office/powerpoint/2010/main" val="1463999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cs typeface="B Titr" pitchFamily="2" charset="-78"/>
              </a:rPr>
              <a:t>آدرس شرکت مبین ذوب صنعت برزین شهرکرد </a:t>
            </a:r>
            <a:endParaRPr lang="fa-IR" sz="3600" dirty="0">
              <a:cs typeface="B Titr" pitchFamily="2" charset="-78"/>
            </a:endParaRPr>
          </a:p>
        </p:txBody>
      </p:sp>
      <p:sp>
        <p:nvSpPr>
          <p:cNvPr id="3" name="Content Placeholder 2"/>
          <p:cNvSpPr>
            <a:spLocks noGrp="1"/>
          </p:cNvSpPr>
          <p:nvPr>
            <p:ph idx="1"/>
          </p:nvPr>
        </p:nvSpPr>
        <p:spPr/>
        <p:txBody>
          <a:bodyPr>
            <a:normAutofit fontScale="55000" lnSpcReduction="20000"/>
          </a:bodyPr>
          <a:lstStyle/>
          <a:p>
            <a:pPr marL="0" indent="0">
              <a:buNone/>
            </a:pPr>
            <a:r>
              <a:rPr lang="fa-IR" sz="3300" b="1" dirty="0" smtClean="0"/>
              <a:t>شهرک صنعتی شهرکرد – فاز دوم – سروستان اول </a:t>
            </a:r>
          </a:p>
          <a:p>
            <a:pPr marL="0" indent="0">
              <a:buNone/>
            </a:pPr>
            <a:endParaRPr lang="fa-IR" sz="2400" dirty="0"/>
          </a:p>
          <a:p>
            <a:pPr marL="0" indent="0">
              <a:buNone/>
            </a:pPr>
            <a:r>
              <a:rPr lang="fa-IR" sz="2400" dirty="0" smtClean="0"/>
              <a:t>شماره تماس :</a:t>
            </a:r>
          </a:p>
          <a:p>
            <a:pPr marL="0" indent="0">
              <a:buNone/>
            </a:pPr>
            <a:r>
              <a:rPr lang="fa-IR" sz="2400" dirty="0" smtClean="0"/>
              <a:t>    ( 33351524 , 33344832.33351523)  038       </a:t>
            </a:r>
          </a:p>
          <a:p>
            <a:pPr marL="0" indent="0">
              <a:buNone/>
            </a:pPr>
            <a:endParaRPr lang="fa-IR" sz="2400" dirty="0"/>
          </a:p>
          <a:p>
            <a:pPr marL="0" indent="0">
              <a:buNone/>
            </a:pPr>
            <a:r>
              <a:rPr lang="fa-IR" sz="2400" dirty="0" smtClean="0"/>
              <a:t>مدیریت شرکت مهندس زارع : 09133064220</a:t>
            </a:r>
          </a:p>
          <a:p>
            <a:pPr marL="0" indent="0">
              <a:buNone/>
            </a:pPr>
            <a:endParaRPr lang="fa-IR" sz="2400" dirty="0"/>
          </a:p>
          <a:p>
            <a:pPr marL="0" indent="0">
              <a:buNone/>
            </a:pPr>
            <a:r>
              <a:rPr lang="fa-IR" sz="2400" dirty="0" smtClean="0"/>
              <a:t>مدیر تولید مهندس مرادیان :09133803214</a:t>
            </a:r>
          </a:p>
          <a:p>
            <a:pPr marL="0" indent="0">
              <a:buNone/>
            </a:pPr>
            <a:endParaRPr lang="fa-IR" sz="2400" dirty="0"/>
          </a:p>
          <a:p>
            <a:pPr marL="0" indent="0">
              <a:buNone/>
            </a:pPr>
            <a:r>
              <a:rPr lang="fa-IR" sz="2400" dirty="0"/>
              <a:t>مدیر بازرگانی مهندس رفیعی  : </a:t>
            </a:r>
            <a:r>
              <a:rPr lang="fa-IR" sz="2400" dirty="0" smtClean="0"/>
              <a:t>09383555750 </a:t>
            </a:r>
            <a:r>
              <a:rPr lang="fa-IR" sz="2400" dirty="0"/>
              <a:t>و 09137005750</a:t>
            </a:r>
          </a:p>
          <a:p>
            <a:pPr marL="0" indent="0">
              <a:buNone/>
            </a:pPr>
            <a:endParaRPr lang="fa-IR" sz="2400" dirty="0"/>
          </a:p>
          <a:p>
            <a:pPr marL="0" indent="0">
              <a:buNone/>
            </a:pPr>
            <a:r>
              <a:rPr lang="fa-IR" sz="2400" dirty="0" smtClean="0"/>
              <a:t>ایمیل : </a:t>
            </a:r>
            <a:r>
              <a:rPr lang="en-US" dirty="0" smtClean="0">
                <a:solidFill>
                  <a:srgbClr val="00B050"/>
                </a:solidFill>
                <a:hlinkClick r:id="rId2"/>
              </a:rPr>
              <a:t>mobinzob.ibs@gmail.com</a:t>
            </a:r>
            <a:r>
              <a:rPr lang="en-US" dirty="0" smtClean="0">
                <a:solidFill>
                  <a:srgbClr val="00B050"/>
                </a:solidFill>
              </a:rPr>
              <a:t>                 </a:t>
            </a:r>
            <a:endParaRPr lang="fa-IR" dirty="0" smtClean="0">
              <a:solidFill>
                <a:srgbClr val="00B050"/>
              </a:solidFill>
            </a:endParaRPr>
          </a:p>
          <a:p>
            <a:pPr marL="0" indent="0">
              <a:buNone/>
            </a:pPr>
            <a:endParaRPr lang="fa-IR" sz="2400" dirty="0" smtClean="0"/>
          </a:p>
        </p:txBody>
      </p:sp>
    </p:spTree>
    <p:extLst>
      <p:ext uri="{BB962C8B-B14F-4D97-AF65-F5344CB8AC3E}">
        <p14:creationId xmlns:p14="http://schemas.microsoft.com/office/powerpoint/2010/main" val="1676913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158</TotalTime>
  <Words>429</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 Titr</vt:lpstr>
      <vt:lpstr>Calibri</vt:lpstr>
      <vt:lpstr>Century Gothic</vt:lpstr>
      <vt:lpstr>Times New Roman</vt:lpstr>
      <vt:lpstr>Wingdings 3</vt:lpstr>
      <vt:lpstr>Ion Boardroom</vt:lpstr>
      <vt:lpstr>Matin Zob  chaharmahal</vt:lpstr>
      <vt:lpstr>شرح سابقه شرکت</vt:lpstr>
      <vt:lpstr> انواع محصولات شرکت متین ذوب چهارمحال </vt:lpstr>
      <vt:lpstr> برخی از سوابق کاری شرکت متین ذوب</vt:lpstr>
      <vt:lpstr>برخی از قطعات ریخته گری شده جهت شرکت های ایرانی</vt:lpstr>
      <vt:lpstr>سوابق کاری شرکت </vt:lpstr>
      <vt:lpstr>آدرس شرکت مبین ذوب صنعت برزین شهرکرد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Mobin Zob Sanat Barzin Company of Shahrekord</dc:title>
  <dc:creator>Matin Zo.co</dc:creator>
  <cp:lastModifiedBy>Moorche</cp:lastModifiedBy>
  <cp:revision>15</cp:revision>
  <dcterms:created xsi:type="dcterms:W3CDTF">2022-05-02T07:43:40Z</dcterms:created>
  <dcterms:modified xsi:type="dcterms:W3CDTF">2022-06-27T12:49:38Z</dcterms:modified>
</cp:coreProperties>
</file>